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8"/>
  </p:sldMasterIdLst>
  <p:notesMasterIdLst>
    <p:notesMasterId r:id="rId20"/>
  </p:notesMasterIdLst>
  <p:sldIdLst>
    <p:sldId id="274" r:id="rId19"/>
  </p:sldIdLst>
  <p:sldSz cx="6096000" cy="3454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  <a:srgbClr val="252525"/>
    <a:srgbClr val="FC7A51"/>
    <a:srgbClr val="FF9681"/>
    <a:srgbClr val="1F497D"/>
    <a:srgbClr val="85CEFF"/>
    <a:srgbClr val="3B3B3B"/>
    <a:srgbClr val="5B9BD5"/>
    <a:srgbClr val="282828"/>
    <a:srgbClr val="008F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13" autoAdjust="0"/>
    <p:restoredTop sz="94660"/>
  </p:normalViewPr>
  <p:slideViewPr>
    <p:cSldViewPr snapToGrid="0">
      <p:cViewPr>
        <p:scale>
          <a:sx n="200" d="100"/>
          <a:sy n="200" d="100"/>
        </p:scale>
        <p:origin x="768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Master" Target="slideMasters/slide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theme" Target="theme/theme1.xml"/><Relationship Id="rId10" Type="http://schemas.openxmlformats.org/officeDocument/2006/relationships/customXml" Target="../customXml/item10.xml"/><Relationship Id="rId19" Type="http://schemas.openxmlformats.org/officeDocument/2006/relationships/slide" Target="slides/slide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2E34-AF21-48A9-A0A7-94776BB604D4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43000"/>
            <a:ext cx="5445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7DA5B-0ACA-4E3B-93C5-28B0CE13A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479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2000" y="565338"/>
            <a:ext cx="4572000" cy="1202643"/>
          </a:xfrm>
        </p:spPr>
        <p:txBody>
          <a:bodyPr anchor="b"/>
          <a:lstStyle>
            <a:lvl1pPr algn="ctr"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2000" y="1814360"/>
            <a:ext cx="4572000" cy="834013"/>
          </a:xfrm>
        </p:spPr>
        <p:txBody>
          <a:bodyPr/>
          <a:lstStyle>
            <a:lvl1pPr marL="0" indent="0" algn="ctr">
              <a:buNone/>
              <a:defRPr sz="604"/>
            </a:lvl1pPr>
            <a:lvl2pPr marL="115146" indent="0" algn="ctr">
              <a:buNone/>
              <a:defRPr sz="504"/>
            </a:lvl2pPr>
            <a:lvl3pPr marL="230292" indent="0" algn="ctr">
              <a:buNone/>
              <a:defRPr sz="453"/>
            </a:lvl3pPr>
            <a:lvl4pPr marL="345437" indent="0" algn="ctr">
              <a:buNone/>
              <a:defRPr sz="403"/>
            </a:lvl4pPr>
            <a:lvl5pPr marL="460583" indent="0" algn="ctr">
              <a:buNone/>
              <a:defRPr sz="403"/>
            </a:lvl5pPr>
            <a:lvl6pPr marL="575729" indent="0" algn="ctr">
              <a:buNone/>
              <a:defRPr sz="403"/>
            </a:lvl6pPr>
            <a:lvl7pPr marL="690875" indent="0" algn="ctr">
              <a:buNone/>
              <a:defRPr sz="403"/>
            </a:lvl7pPr>
            <a:lvl8pPr marL="806021" indent="0" algn="ctr">
              <a:buNone/>
              <a:defRPr sz="403"/>
            </a:lvl8pPr>
            <a:lvl9pPr marL="921167" indent="0" algn="ctr">
              <a:buNone/>
              <a:defRPr sz="403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14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2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181226" y="183915"/>
            <a:ext cx="657225" cy="29274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09551" y="183915"/>
            <a:ext cx="1895475" cy="29274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141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79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25" y="861202"/>
            <a:ext cx="5257800" cy="1436934"/>
          </a:xfrm>
        </p:spPr>
        <p:txBody>
          <a:bodyPr anchor="b"/>
          <a:lstStyle>
            <a:lvl1pPr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5925" y="2311730"/>
            <a:ext cx="5257800" cy="755650"/>
          </a:xfrm>
        </p:spPr>
        <p:txBody>
          <a:bodyPr/>
          <a:lstStyle>
            <a:lvl1pPr marL="0" indent="0">
              <a:buNone/>
              <a:defRPr sz="604">
                <a:solidFill>
                  <a:schemeClr val="tx1">
                    <a:tint val="75000"/>
                  </a:schemeClr>
                </a:solidFill>
              </a:defRPr>
            </a:lvl1pPr>
            <a:lvl2pPr marL="11514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292" indent="0">
              <a:buNone/>
              <a:defRPr sz="453">
                <a:solidFill>
                  <a:schemeClr val="tx1">
                    <a:tint val="75000"/>
                  </a:schemeClr>
                </a:solidFill>
              </a:defRPr>
            </a:lvl3pPr>
            <a:lvl4pPr marL="34543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0583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5729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0875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0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116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66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09550" y="919574"/>
            <a:ext cx="127635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562100" y="919574"/>
            <a:ext cx="127635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152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4" y="183916"/>
            <a:ext cx="5257800" cy="66769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894" y="846808"/>
            <a:ext cx="25788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9894" y="1261815"/>
            <a:ext cx="25788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86100" y="846808"/>
            <a:ext cx="25915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86100" y="1261815"/>
            <a:ext cx="25915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6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20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03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>
              <a:defRPr sz="806"/>
            </a:lvl1pPr>
            <a:lvl2pPr>
              <a:defRPr sz="705"/>
            </a:lvl2pPr>
            <a:lvl3pPr>
              <a:defRPr sz="604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18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 marL="0" indent="0">
              <a:buNone/>
              <a:defRPr sz="806"/>
            </a:lvl1pPr>
            <a:lvl2pPr marL="115146" indent="0">
              <a:buNone/>
              <a:defRPr sz="705"/>
            </a:lvl2pPr>
            <a:lvl3pPr marL="230292" indent="0">
              <a:buNone/>
              <a:defRPr sz="604"/>
            </a:lvl3pPr>
            <a:lvl4pPr marL="345437" indent="0">
              <a:buNone/>
              <a:defRPr sz="504"/>
            </a:lvl4pPr>
            <a:lvl5pPr marL="460583" indent="0">
              <a:buNone/>
              <a:defRPr sz="504"/>
            </a:lvl5pPr>
            <a:lvl6pPr marL="575729" indent="0">
              <a:buNone/>
              <a:defRPr sz="504"/>
            </a:lvl6pPr>
            <a:lvl7pPr marL="690875" indent="0">
              <a:buNone/>
              <a:defRPr sz="504"/>
            </a:lvl7pPr>
            <a:lvl8pPr marL="806021" indent="0">
              <a:buNone/>
              <a:defRPr sz="504"/>
            </a:lvl8pPr>
            <a:lvl9pPr marL="921167" indent="0">
              <a:buNone/>
              <a:defRPr sz="50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283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19100" y="183916"/>
            <a:ext cx="5257800" cy="667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919574"/>
            <a:ext cx="5257800" cy="219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5A461-542E-499D-B546-B4773F3A7888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19300" y="3201718"/>
            <a:ext cx="20574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053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54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30292" rtl="0" eaLnBrk="1" latinLnBrk="0" hangingPunct="1">
        <a:lnSpc>
          <a:spcPct val="90000"/>
        </a:lnSpc>
        <a:spcBef>
          <a:spcPct val="0"/>
        </a:spcBef>
        <a:buNone/>
        <a:defRPr kumimoji="1" sz="1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73" indent="-57573" algn="l" defTabSz="230292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kumimoji="1" sz="705" kern="1200">
          <a:solidFill>
            <a:schemeClr val="tx1"/>
          </a:solidFill>
          <a:latin typeface="+mn-lt"/>
          <a:ea typeface="+mn-ea"/>
          <a:cs typeface="+mn-cs"/>
        </a:defRPr>
      </a:lvl1pPr>
      <a:lvl2pPr marL="17271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604" kern="1200">
          <a:solidFill>
            <a:schemeClr val="tx1"/>
          </a:solidFill>
          <a:latin typeface="+mn-lt"/>
          <a:ea typeface="+mn-ea"/>
          <a:cs typeface="+mn-cs"/>
        </a:defRPr>
      </a:lvl2pPr>
      <a:lvl3pPr marL="287865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010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518156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633302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748448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94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73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1pPr>
      <a:lvl2pPr marL="115146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2pPr>
      <a:lvl3pPr marL="230292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3pPr>
      <a:lvl4pPr marL="34543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460583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575729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690875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6021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16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BASE" descr="&lt;?xml version=&quot;1.0&quot; encoding=&quot;utf-8&quot;?&gt;&#10;&lt;AEROPOINT_SHAPE&gt;&#10;  &lt;PARENT id=&quot;-1&quot; name=&quot;BASE&quot; /&gt;&#10;  &lt;SHAPE effect=&quot;background&quot; /&gt;&#10;&lt;/AEROPOINT_SHAPE&gt;"/>
          <p:cNvSpPr>
            <a:spLocks/>
          </p:cNvSpPr>
          <p:nvPr/>
        </p:nvSpPr>
        <p:spPr>
          <a:xfrm>
            <a:off x="1631950" y="308427"/>
            <a:ext cx="2832100" cy="2832100"/>
          </a:xfrm>
          <a:prstGeom prst="ellipse">
            <a:avLst/>
          </a:prstGeom>
          <a:solidFill>
            <a:srgbClr val="25252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BASE" descr="&lt;?xml version=&quot;1.0&quot; encoding=&quot;utf-8&quot;?&gt;&#10;&lt;AEROPOINT_SHAPE&gt;&#10;  &lt;PARENT id=&quot;-1&quot; name=&quot;BASE&quot; /&gt;&#10;&lt;/AEROPOINT_SHAPE&gt;"/>
          <p:cNvSpPr>
            <a:spLocks/>
          </p:cNvSpPr>
          <p:nvPr/>
        </p:nvSpPr>
        <p:spPr>
          <a:xfrm>
            <a:off x="1631950" y="311150"/>
            <a:ext cx="2832100" cy="2832100"/>
          </a:xfrm>
          <a:prstGeom prst="ellipse">
            <a:avLst/>
          </a:prstGeom>
          <a:solidFill>
            <a:srgbClr val="25252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3" name="B_UP" descr="&lt;?xml version=&quot;1.0&quot; encoding=&quot;utf-8&quot;?&gt;&#10;&lt;AEROPOINT_SHAPE&gt;&#10;  &lt;SHAPE effect=&quot;button&quot; /&gt;&#10;  &lt;PARENT id=&quot;2&quot; /&gt;&#10;  &lt;MESSAGE element=&quot;UP&quot; /&gt;&#10;  &lt;SOUND id=&quot;0&quot; /&gt;&#10;&lt;/AEROPOINT_SHAPE&gt;"/>
          <p:cNvGrpSpPr/>
          <p:nvPr/>
        </p:nvGrpSpPr>
        <p:grpSpPr>
          <a:xfrm>
            <a:off x="2149930" y="410967"/>
            <a:ext cx="1790700" cy="863600"/>
            <a:chOff x="7200078" y="3102663"/>
            <a:chExt cx="1497956" cy="723169"/>
          </a:xfrm>
        </p:grpSpPr>
        <p:sp>
          <p:nvSpPr>
            <p:cNvPr id="4" name="円/楕円 7"/>
            <p:cNvSpPr>
              <a:spLocks/>
            </p:cNvSpPr>
            <p:nvPr/>
          </p:nvSpPr>
          <p:spPr>
            <a:xfrm>
              <a:off x="7200078" y="3102663"/>
              <a:ext cx="1497956" cy="723169"/>
            </a:xfrm>
            <a:custGeom>
              <a:avLst/>
              <a:gdLst/>
              <a:ahLst/>
              <a:cxnLst/>
              <a:rect l="l" t="t" r="r" b="b"/>
              <a:pathLst>
                <a:path w="1497956" h="723169">
                  <a:moveTo>
                    <a:pt x="748981" y="1"/>
                  </a:moveTo>
                  <a:cubicBezTo>
                    <a:pt x="1018288" y="7"/>
                    <a:pt x="1287594" y="98828"/>
                    <a:pt x="1497956" y="296462"/>
                  </a:cubicBezTo>
                  <a:lnTo>
                    <a:pt x="1071248" y="723169"/>
                  </a:lnTo>
                  <a:cubicBezTo>
                    <a:pt x="886953" y="561427"/>
                    <a:pt x="610941" y="561347"/>
                    <a:pt x="426614" y="723048"/>
                  </a:cubicBezTo>
                  <a:lnTo>
                    <a:pt x="0" y="296434"/>
                  </a:lnTo>
                  <a:cubicBezTo>
                    <a:pt x="210365" y="98805"/>
                    <a:pt x="479674" y="-5"/>
                    <a:pt x="748981" y="1"/>
                  </a:cubicBezTo>
                  <a:close/>
                </a:path>
              </a:pathLst>
            </a:custGeom>
            <a:solidFill>
              <a:srgbClr val="323232"/>
            </a:solidFill>
            <a:ln w="12700">
              <a:solidFill>
                <a:schemeClr val="tx1"/>
              </a:solidFill>
            </a:ln>
            <a:effectLst>
              <a:innerShdw blurRad="25400" dist="25400" dir="16200000">
                <a:schemeClr val="bg1">
                  <a:lumMod val="75000"/>
                </a:schemeClr>
              </a:innerShdw>
            </a:effectLst>
            <a:scene3d>
              <a:camera prst="orthographicFront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" name="二等辺三角形 4"/>
            <p:cNvSpPr/>
            <p:nvPr/>
          </p:nvSpPr>
          <p:spPr>
            <a:xfrm>
              <a:off x="7777233" y="3286120"/>
              <a:ext cx="343700" cy="2879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88"/>
            </a:p>
          </p:txBody>
        </p:sp>
      </p:grpSp>
      <p:grpSp>
        <p:nvGrpSpPr>
          <p:cNvPr id="6" name="B_DOWN" descr="&lt;?xml version=&quot;1.0&quot; encoding=&quot;utf-8&quot;?&gt;&#10;&lt;AEROPOINT_SHAPE&gt;&#10;  &lt;SHAPE effect=&quot;button&quot; /&gt;&#10;  &lt;PARENT id=&quot;2&quot; /&gt;&#10;  &lt;MESSAGE element=&quot;DOWN&quot; /&gt;&#10;  &lt;SOUND id=&quot;0&quot; /&gt;&#10;&lt;/AEROPOINT_SHAPE&gt;"/>
          <p:cNvGrpSpPr/>
          <p:nvPr/>
        </p:nvGrpSpPr>
        <p:grpSpPr>
          <a:xfrm>
            <a:off x="2149961" y="2175476"/>
            <a:ext cx="1790700" cy="863600"/>
            <a:chOff x="7200104" y="4575611"/>
            <a:chExt cx="1497958" cy="723168"/>
          </a:xfrm>
        </p:grpSpPr>
        <p:sp>
          <p:nvSpPr>
            <p:cNvPr id="7" name="円/楕円 7"/>
            <p:cNvSpPr>
              <a:spLocks/>
            </p:cNvSpPr>
            <p:nvPr/>
          </p:nvSpPr>
          <p:spPr>
            <a:xfrm>
              <a:off x="7200104" y="4575611"/>
              <a:ext cx="1497958" cy="723168"/>
            </a:xfrm>
            <a:custGeom>
              <a:avLst/>
              <a:gdLst/>
              <a:ahLst/>
              <a:cxnLst/>
              <a:rect l="l" t="t" r="r" b="b"/>
              <a:pathLst>
                <a:path w="1497958" h="723168">
                  <a:moveTo>
                    <a:pt x="426707" y="0"/>
                  </a:moveTo>
                  <a:cubicBezTo>
                    <a:pt x="611004" y="161744"/>
                    <a:pt x="887017" y="161823"/>
                    <a:pt x="1071345" y="120"/>
                  </a:cubicBezTo>
                  <a:lnTo>
                    <a:pt x="1497958" y="426733"/>
                  </a:lnTo>
                  <a:cubicBezTo>
                    <a:pt x="1077227" y="821994"/>
                    <a:pt x="420723" y="821975"/>
                    <a:pt x="0" y="426707"/>
                  </a:cubicBezTo>
                  <a:close/>
                </a:path>
              </a:pathLst>
            </a:custGeom>
            <a:solidFill>
              <a:srgbClr val="323232"/>
            </a:solidFill>
            <a:ln w="12700">
              <a:solidFill>
                <a:schemeClr val="tx1"/>
              </a:solidFill>
            </a:ln>
            <a:effectLst>
              <a:innerShdw blurRad="25400" dist="25400" dir="16200000">
                <a:schemeClr val="bg1">
                  <a:lumMod val="75000"/>
                </a:schemeClr>
              </a:innerShdw>
            </a:effectLst>
            <a:scene3d>
              <a:camera prst="orthographicFront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" name="二等辺三角形 7"/>
            <p:cNvSpPr/>
            <p:nvPr/>
          </p:nvSpPr>
          <p:spPr>
            <a:xfrm rot="10800000">
              <a:off x="7777233" y="4876235"/>
              <a:ext cx="343700" cy="2879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88"/>
            </a:p>
          </p:txBody>
        </p:sp>
      </p:grpSp>
      <p:grpSp>
        <p:nvGrpSpPr>
          <p:cNvPr id="12" name="B_LEFT" descr="&lt;?xml version=&quot;1.0&quot; encoding=&quot;utf-8&quot;?&gt;&#10;&lt;AEROPOINT_SHAPE&gt;&#10;  &lt;SHAPE effect=&quot;button&quot; /&gt;&#10;  &lt;PARENT id=&quot;2&quot; /&gt;&#10;  &lt;MESSAGE element=&quot;LEFT&quot; /&gt;&#10;  &lt;SOUND id=&quot;0&quot; /&gt;&#10;&lt;/AEROPOINT_SHAPE&gt;"/>
          <p:cNvGrpSpPr/>
          <p:nvPr/>
        </p:nvGrpSpPr>
        <p:grpSpPr>
          <a:xfrm>
            <a:off x="1731767" y="829127"/>
            <a:ext cx="863600" cy="1790700"/>
            <a:chOff x="6851011" y="3451728"/>
            <a:chExt cx="723169" cy="1497958"/>
          </a:xfrm>
        </p:grpSpPr>
        <p:sp>
          <p:nvSpPr>
            <p:cNvPr id="13" name="円/楕円 7"/>
            <p:cNvSpPr>
              <a:spLocks/>
            </p:cNvSpPr>
            <p:nvPr/>
          </p:nvSpPr>
          <p:spPr>
            <a:xfrm>
              <a:off x="6851011" y="3451728"/>
              <a:ext cx="723169" cy="1497958"/>
            </a:xfrm>
            <a:custGeom>
              <a:avLst/>
              <a:gdLst/>
              <a:ahLst/>
              <a:cxnLst/>
              <a:rect l="l" t="t" r="r" b="b"/>
              <a:pathLst>
                <a:path w="723169" h="1497958">
                  <a:moveTo>
                    <a:pt x="296436" y="0"/>
                  </a:moveTo>
                  <a:lnTo>
                    <a:pt x="723049" y="426613"/>
                  </a:lnTo>
                  <a:cubicBezTo>
                    <a:pt x="561347" y="610940"/>
                    <a:pt x="561426" y="886954"/>
                    <a:pt x="723169" y="1071250"/>
                  </a:cubicBezTo>
                  <a:lnTo>
                    <a:pt x="296462" y="1497958"/>
                  </a:lnTo>
                  <a:cubicBezTo>
                    <a:pt x="-98806" y="1077234"/>
                    <a:pt x="-98824" y="420731"/>
                    <a:pt x="296436" y="0"/>
                  </a:cubicBezTo>
                  <a:close/>
                </a:path>
              </a:pathLst>
            </a:custGeom>
            <a:solidFill>
              <a:srgbClr val="323232"/>
            </a:solidFill>
            <a:ln w="12700">
              <a:solidFill>
                <a:schemeClr val="tx1"/>
              </a:solidFill>
            </a:ln>
            <a:effectLst>
              <a:innerShdw blurRad="25400" dist="25400" dir="16200000">
                <a:schemeClr val="bg1">
                  <a:lumMod val="75000"/>
                </a:schemeClr>
              </a:innerShdw>
            </a:effectLst>
            <a:scene3d>
              <a:camera prst="orthographicFront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" name="二等辺三角形 13"/>
            <p:cNvSpPr/>
            <p:nvPr/>
          </p:nvSpPr>
          <p:spPr>
            <a:xfrm rot="16200000">
              <a:off x="6982534" y="4056760"/>
              <a:ext cx="343700" cy="2879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88"/>
            </a:p>
          </p:txBody>
        </p:sp>
      </p:grpSp>
      <p:grpSp>
        <p:nvGrpSpPr>
          <p:cNvPr id="9" name="B_RIGHT" descr="&lt;?xml version=&quot;1.0&quot; encoding=&quot;utf-8&quot;?&gt;&#10;&lt;AEROPOINT_SHAPE&gt;&#10;  &lt;SHAPE effect=&quot;button&quot; /&gt;&#10;  &lt;PARENT id=&quot;2&quot; /&gt;&#10;  &lt;MESSAGE element=&quot;RIGHT&quot; /&gt;&#10;  &lt;SOUND id=&quot;0&quot; /&gt;&#10;&lt;/AEROPOINT_SHAPE&gt;"/>
          <p:cNvGrpSpPr/>
          <p:nvPr/>
        </p:nvGrpSpPr>
        <p:grpSpPr>
          <a:xfrm>
            <a:off x="3496276" y="829161"/>
            <a:ext cx="863600" cy="1790700"/>
            <a:chOff x="8323958" y="3451756"/>
            <a:chExt cx="723168" cy="1497956"/>
          </a:xfrm>
        </p:grpSpPr>
        <p:sp>
          <p:nvSpPr>
            <p:cNvPr id="10" name="円/楕円 7"/>
            <p:cNvSpPr>
              <a:spLocks/>
            </p:cNvSpPr>
            <p:nvPr/>
          </p:nvSpPr>
          <p:spPr>
            <a:xfrm>
              <a:off x="8323958" y="3451756"/>
              <a:ext cx="723168" cy="1497956"/>
            </a:xfrm>
            <a:custGeom>
              <a:avLst/>
              <a:gdLst/>
              <a:ahLst/>
              <a:cxnLst/>
              <a:rect l="l" t="t" r="r" b="b"/>
              <a:pathLst>
                <a:path w="723168" h="1497956">
                  <a:moveTo>
                    <a:pt x="426708" y="0"/>
                  </a:moveTo>
                  <a:cubicBezTo>
                    <a:pt x="821975" y="420723"/>
                    <a:pt x="821994" y="1077225"/>
                    <a:pt x="426736" y="1497956"/>
                  </a:cubicBezTo>
                  <a:lnTo>
                    <a:pt x="122" y="1071342"/>
                  </a:lnTo>
                  <a:cubicBezTo>
                    <a:pt x="161823" y="887017"/>
                    <a:pt x="161744" y="611003"/>
                    <a:pt x="0" y="426708"/>
                  </a:cubicBezTo>
                  <a:close/>
                </a:path>
              </a:pathLst>
            </a:custGeom>
            <a:solidFill>
              <a:srgbClr val="323232"/>
            </a:solidFill>
            <a:ln w="12700">
              <a:solidFill>
                <a:schemeClr val="tx1"/>
              </a:solidFill>
            </a:ln>
            <a:effectLst>
              <a:innerShdw blurRad="25400" dist="25400" dir="16200000">
                <a:schemeClr val="bg1">
                  <a:lumMod val="75000"/>
                </a:schemeClr>
              </a:innerShdw>
            </a:effectLst>
            <a:scene3d>
              <a:camera prst="orthographicFront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" name="二等辺三角形 10"/>
            <p:cNvSpPr/>
            <p:nvPr/>
          </p:nvSpPr>
          <p:spPr>
            <a:xfrm rot="5400000">
              <a:off x="8580516" y="4056760"/>
              <a:ext cx="343700" cy="2879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88"/>
            </a:p>
          </p:txBody>
        </p:sp>
      </p:grpSp>
      <p:grpSp>
        <p:nvGrpSpPr>
          <p:cNvPr id="15" name="B_SELECT" descr="&lt;?xml version=&quot;1.0&quot; encoding=&quot;utf-8&quot;?&gt;&#10;&lt;AEROPOINT_SHAPE&gt;&#10;  &lt;SHAPE effect=&quot;button&quot; /&gt;&#10;  &lt;PARENT id=&quot;2&quot; /&gt;&#10;  &lt;MESSAGE element=&quot;SELECT&quot; /&gt;&#10;  &lt;SOUND id=&quot;0&quot; /&gt;&#10;&lt;/AEROPOINT_SHAPE&gt;"/>
          <p:cNvGrpSpPr/>
          <p:nvPr/>
        </p:nvGrpSpPr>
        <p:grpSpPr>
          <a:xfrm>
            <a:off x="2537338" y="1216538"/>
            <a:ext cx="1016000" cy="1016000"/>
            <a:chOff x="7523472" y="3775124"/>
            <a:chExt cx="851192" cy="851193"/>
          </a:xfrm>
        </p:grpSpPr>
        <p:sp>
          <p:nvSpPr>
            <p:cNvPr id="16" name="円/楕円 15"/>
            <p:cNvSpPr>
              <a:spLocks/>
            </p:cNvSpPr>
            <p:nvPr/>
          </p:nvSpPr>
          <p:spPr>
            <a:xfrm>
              <a:off x="7523472" y="3775124"/>
              <a:ext cx="851192" cy="851193"/>
            </a:xfrm>
            <a:prstGeom prst="ellipse">
              <a:avLst/>
            </a:prstGeom>
            <a:solidFill>
              <a:srgbClr val="323232"/>
            </a:solidFill>
            <a:ln w="12700">
              <a:solidFill>
                <a:schemeClr val="tx1"/>
              </a:solidFill>
            </a:ln>
            <a:effectLst>
              <a:innerShdw blurRad="25400" dist="25400" dir="16200000">
                <a:schemeClr val="bg1">
                  <a:lumMod val="75000"/>
                </a:schemeClr>
              </a:innerShdw>
            </a:effectLst>
            <a:scene3d>
              <a:camera prst="orthographicFront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7608891" y="4039789"/>
              <a:ext cx="680354" cy="32186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ja-JP" altLang="en-US" dirty="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決定</a:t>
              </a:r>
              <a:endParaRPr kumimoji="1" lang="ja-JP" altLang="en-US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160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AeropointSoundList id="3" comment="Sound3" file="" tag=""/>
</file>

<file path=customXml/item10.xml><?xml version="1.0" encoding="utf-8"?>
<AeropointSoundList id="5" comment="Sound5" file="" tag=""/>
</file>

<file path=customXml/item11.xml><?xml version="1.0" encoding="utf-8"?>
<AeropointSoundList id="10" comment="Sound10" file="" tag=""/>
</file>

<file path=customXml/item12.xml><?xml version="1.0" encoding="utf-8"?>
<AeropointSoundList id="15" comment="Sound15" file="" tag=""/>
</file>

<file path=customXml/item13.xml><?xml version="1.0" encoding="utf-8"?>
<AeropointSoundList id="0" comment="Click" file="02_Click.hca" tag="876fba34-63e8-41ba-8cd2-f6e4638c6c61"/>
</file>

<file path=customXml/item14.xml><?xml version="1.0" encoding="utf-8"?>
<AeropointSoundList id="14" comment="Sound14" file="" tag=""/>
</file>

<file path=customXml/item15.xml><?xml version="1.0" encoding="utf-8"?>
<AeropointData tag="876fba34-63e8-41ba-8cd2-f6e4638c6c61" folder="" file="E:\OneDrive\業務\プロジェクト\RZA\Framework\20181205_ビューアセット_ハンズオン\セミナー\コンテンツ\サウンド\02_Click.hca">
  <Data>48,43,41,0,2,0,0,60,66,6d,74,0,1,0,56,22,0,0,0,2,0,80,1,f0,63,6f,6d,70,1,55,1,f,1,1,80,80,0,0,0,0,63,69,70,68,0,0,70,61,64,0,0,0,0,0,0,0,0,0,0,0,0,0,0,0,0,0,0,0,0,0,0,0,0,0,0,0,0,0,0,0,0,0,0,0,0,0,0,0,0,0,0,0,0,0,28,d8,ff,ff,56,97,94,dc,3c,3f,cf,f7,a5,4a,c3,c5,c3,5c,ba,bd,1c,15,15,29,d2,5a,51,5a,cc,b4,23,25,33,26,38,b7,e5,10,b0,c7,63,4e,72,94,af,f,e,a5,31,10,f2,c6,ee,d0,ae,d5,9,13,f,43,50,ca,77,c,37,2a,b7,c,a6,70,68,90,90,f6,df,f6,7f,de,c1,f3,cf,b7,d3,c5,14,4e,8e,a0,68,71,e1,d9,47,e5,e3,60,0,0,53,fa,f5,5f,57,fd,3e,bf,a1,55,7f,f5,7f,fd,4a,fb,b6,c9,8,6c,7e,16,ba,e7,62,42,0,20,1c,30,39,0,1,bf,98,0,0,0,0,21,18,2e,e0,3,36,30,e2,2c,22,e6,8,c0,0,8,63,2c,33,80,84,0,20,1,41,80,c0,0,1,24,0,0,0,0,0,10,0,20,30,0,0,1,2,b0,0,0,0,22,80,78,73,42,6,0,0,24,0,0,0,2,0,0,0,0,0,0,0,0,0,0,10,0,0,98,8,0,0,84,71,82,0,40,60,0,0,0,c0,0,0,0,0,0,0,0,0,0,0,0,0,0,0,0,0,0,0,0,0,2,0,0,83,0,0,0,0,0,0,0,0,0,2,f,0,0,0,0,8,0,0,0,0,0,0,b,3c,3d,51,65,a0,a3,c6,3,15,69,6d,99,9c,e7,fc,fd,dd,32,13,db,af,ba,fe,de,eb,57,5c,5a,e7,7d,7d,39,ab,ea,e7,10,61,41,6c,0,0,8,0,0,c,3,45,c7,e0,8c,0,a8,0,0,0,0,0,14,b,a0,c0,7,1,80,0,58,61,80,2,4,0,4d,a6,ff,ff,4c,25,93,19,54,cc,2b,6b,44,33,cc,2c,44,d6,ca,98,5a,ad,1c,ac,41,da,c3,14,b2,e3,43,16,33,53,1f,43,43,c,b3,b1,bd,42,3c,3b,b4,3a,33,cb,a4,52,b4,2c,2d,c3,9a,7c,74,36,c9,24,ed,b,2c,b2,cf,14,8e,a4,8b,10,71,18,dd,8e,7b,7b,75,78,ff,a1,c3,b,f1,cd,e0,d9,c1,f9,8a,5d,bf,6c,f2,3d,b5,f,f7,e3,77,cb,3b,f8,e9,ce,6e,72,3f,a3,ef,d5,da,fd,6f,9f,6e,b7,ad,4b,a4,28,c0,22,d9,83,f4,cf,9b,a7,cf,49,a1,8b,f7,db,99,bf,8c,25,ec,29,7c,b3,97,ce,eb,ce,bf,c9,d7,af,7,7d,b7,fd,89,2f,8f,cb,a9,20,de,3b,5d,be,b2,7f,4c,db,d8,1c,a0,10,31,1c,9b,a4,e3,34,77,58,b2,6f,32,b1,cf,e9,8b,85,86,df,97,86,d6,e1,b,b6,a5,c9,43,51,b0,72,8b,1,48,17,40,69,a3,cd,0,0,42,48,42,1d,a3,b2,22,e1,60,96,2,3,9a,40,0,0,0,0,0,0,0,0,0,0,0,0,0,0,0,0,0,0,0,0,0,0,0,0,0,0,0,0,0,0,0,0,0,0,0,0,0,0,0,0,0,0,0,0,0,0,0,0,0,0,0,0,0,0,0,0,0,0,0,0,0,0,0,0,0,0,0,0,0,0,0,0,0,0,0,0,0,0,0,0,0,0,0,0,0,0,0,0,0,0,0,0,0,0,0,0,0,0,0,0,0,0,0,0,0,0,0,0,0,0,0,0,0,0,0,41,b1,</Data>
</AeropointData>
</file>

<file path=customXml/item16.xml><?xml version="1.0" encoding="utf-8"?>
<AeropointSoundList id="4" comment="Sound4" file="" tag=""/>
</file>

<file path=customXml/item17.xml><?xml version="1.0" encoding="utf-8"?>
<AeropointSoundList id="9" comment="Sound9" file="" tag=""/>
</file>

<file path=customXml/item2.xml><?xml version="1.0" encoding="utf-8"?>
<AeropointSoundList id="13" comment="Sound13" file="" tag=""/>
</file>

<file path=customXml/item3.xml><?xml version="1.0" encoding="utf-8"?>
<AeropointSoundList id="8" comment="Sound8" file="" tag=""/>
</file>

<file path=customXml/item4.xml><?xml version="1.0" encoding="utf-8"?>
<AeropointSoundList id="2" comment="Sound2" file="" tag=""/>
</file>

<file path=customXml/item5.xml><?xml version="1.0" encoding="utf-8"?>
<AeropointSoundList id="7" comment="Sound7" file="" tag=""/>
</file>

<file path=customXml/item6.xml><?xml version="1.0" encoding="utf-8"?>
<AeropointSoundList id="12" comment="Sound12" file="" tag=""/>
</file>

<file path=customXml/item7.xml><?xml version="1.0" encoding="utf-8"?>
<AeropointSoundList id="6" comment="Sound6" file="" tag=""/>
</file>

<file path=customXml/item8.xml><?xml version="1.0" encoding="utf-8"?>
<AeropointSoundList id="11" comment="Sound11" file="" tag=""/>
</file>

<file path=customXml/item9.xml><?xml version="1.0" encoding="utf-8"?>
<AeropointSoundList id="1" comment="Sound1" file="" tag=""/>
</file>

<file path=customXml/itemProps1.xml><?xml version="1.0" encoding="utf-8"?>
<ds:datastoreItem xmlns:ds="http://schemas.openxmlformats.org/officeDocument/2006/customXml" ds:itemID="{00C1E384-92E5-4130-A2B7-65E6B53EEE33}">
  <ds:schemaRefs/>
</ds:datastoreItem>
</file>

<file path=customXml/itemProps10.xml><?xml version="1.0" encoding="utf-8"?>
<ds:datastoreItem xmlns:ds="http://schemas.openxmlformats.org/officeDocument/2006/customXml" ds:itemID="{0ADBD0FD-E135-4320-B1F1-D02F311C24D3}">
  <ds:schemaRefs/>
</ds:datastoreItem>
</file>

<file path=customXml/itemProps11.xml><?xml version="1.0" encoding="utf-8"?>
<ds:datastoreItem xmlns:ds="http://schemas.openxmlformats.org/officeDocument/2006/customXml" ds:itemID="{906B2233-D21E-4FEF-A2EA-716158B6433A}">
  <ds:schemaRefs/>
</ds:datastoreItem>
</file>

<file path=customXml/itemProps12.xml><?xml version="1.0" encoding="utf-8"?>
<ds:datastoreItem xmlns:ds="http://schemas.openxmlformats.org/officeDocument/2006/customXml" ds:itemID="{0F1C2987-B1DA-4694-9D62-5DC6A2082DE3}">
  <ds:schemaRefs/>
</ds:datastoreItem>
</file>

<file path=customXml/itemProps13.xml><?xml version="1.0" encoding="utf-8"?>
<ds:datastoreItem xmlns:ds="http://schemas.openxmlformats.org/officeDocument/2006/customXml" ds:itemID="{7C84AE46-FC72-4C51-B49C-9EC92D4206F8}">
  <ds:schemaRefs/>
</ds:datastoreItem>
</file>

<file path=customXml/itemProps14.xml><?xml version="1.0" encoding="utf-8"?>
<ds:datastoreItem xmlns:ds="http://schemas.openxmlformats.org/officeDocument/2006/customXml" ds:itemID="{05E39C2F-E0CA-4125-9AC9-F29396DA4A5A}">
  <ds:schemaRefs/>
</ds:datastoreItem>
</file>

<file path=customXml/itemProps15.xml><?xml version="1.0" encoding="utf-8"?>
<ds:datastoreItem xmlns:ds="http://schemas.openxmlformats.org/officeDocument/2006/customXml" ds:itemID="{CDA31C8B-D63D-4B49-B82B-F5CC20882271}">
  <ds:schemaRefs/>
</ds:datastoreItem>
</file>

<file path=customXml/itemProps16.xml><?xml version="1.0" encoding="utf-8"?>
<ds:datastoreItem xmlns:ds="http://schemas.openxmlformats.org/officeDocument/2006/customXml" ds:itemID="{158117E1-59C5-4EB7-9B58-5D96BE9395A2}">
  <ds:schemaRefs/>
</ds:datastoreItem>
</file>

<file path=customXml/itemProps17.xml><?xml version="1.0" encoding="utf-8"?>
<ds:datastoreItem xmlns:ds="http://schemas.openxmlformats.org/officeDocument/2006/customXml" ds:itemID="{EB8F40FE-3A73-4F8E-B21F-684640B1D62B}">
  <ds:schemaRefs/>
</ds:datastoreItem>
</file>

<file path=customXml/itemProps2.xml><?xml version="1.0" encoding="utf-8"?>
<ds:datastoreItem xmlns:ds="http://schemas.openxmlformats.org/officeDocument/2006/customXml" ds:itemID="{8AAF4603-410D-43DF-889C-2ED25C9EA4A0}">
  <ds:schemaRefs/>
</ds:datastoreItem>
</file>

<file path=customXml/itemProps3.xml><?xml version="1.0" encoding="utf-8"?>
<ds:datastoreItem xmlns:ds="http://schemas.openxmlformats.org/officeDocument/2006/customXml" ds:itemID="{EC2C84DB-D390-4B21-9475-A2D41F00C63C}">
  <ds:schemaRefs/>
</ds:datastoreItem>
</file>

<file path=customXml/itemProps4.xml><?xml version="1.0" encoding="utf-8"?>
<ds:datastoreItem xmlns:ds="http://schemas.openxmlformats.org/officeDocument/2006/customXml" ds:itemID="{36E991EB-5759-4B37-8FE5-02ED83A9AE99}">
  <ds:schemaRefs/>
</ds:datastoreItem>
</file>

<file path=customXml/itemProps5.xml><?xml version="1.0" encoding="utf-8"?>
<ds:datastoreItem xmlns:ds="http://schemas.openxmlformats.org/officeDocument/2006/customXml" ds:itemID="{2A67094F-C1AB-4ACF-BE15-0C68D2B53E5A}">
  <ds:schemaRefs/>
</ds:datastoreItem>
</file>

<file path=customXml/itemProps6.xml><?xml version="1.0" encoding="utf-8"?>
<ds:datastoreItem xmlns:ds="http://schemas.openxmlformats.org/officeDocument/2006/customXml" ds:itemID="{197204AA-9C46-4F54-87BD-F38CA72248DC}">
  <ds:schemaRefs/>
</ds:datastoreItem>
</file>

<file path=customXml/itemProps7.xml><?xml version="1.0" encoding="utf-8"?>
<ds:datastoreItem xmlns:ds="http://schemas.openxmlformats.org/officeDocument/2006/customXml" ds:itemID="{0871583A-EF37-4446-995D-DC68C4BEEFA4}">
  <ds:schemaRefs/>
</ds:datastoreItem>
</file>

<file path=customXml/itemProps8.xml><?xml version="1.0" encoding="utf-8"?>
<ds:datastoreItem xmlns:ds="http://schemas.openxmlformats.org/officeDocument/2006/customXml" ds:itemID="{C63C88F7-21BD-4CF4-82E6-9957AA526084}">
  <ds:schemaRefs/>
</ds:datastoreItem>
</file>

<file path=customXml/itemProps9.xml><?xml version="1.0" encoding="utf-8"?>
<ds:datastoreItem xmlns:ds="http://schemas.openxmlformats.org/officeDocument/2006/customXml" ds:itemID="{7BE21870-A9AD-4156-BDEC-95ABEAF3C23A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8776</TotalTime>
  <Words>1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ＭＳ Ｐゴシック</vt:lpstr>
      <vt:lpstr>Arial</vt:lpstr>
      <vt:lpstr>Calibri</vt:lpstr>
      <vt:lpstr>Calibri Light</vt:lpstr>
      <vt:lpstr>Segoe UI</vt:lpstr>
      <vt:lpstr>Office テーマ</vt:lpstr>
      <vt:lpstr>PowerPoint プレゼンテーション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近藤文仁</dc:creator>
  <cp:lastModifiedBy>近藤 文仁</cp:lastModifiedBy>
  <cp:revision>564</cp:revision>
  <dcterms:created xsi:type="dcterms:W3CDTF">2018-01-31T23:45:04Z</dcterms:created>
  <dcterms:modified xsi:type="dcterms:W3CDTF">2018-11-25T11:29:35Z</dcterms:modified>
</cp:coreProperties>
</file>